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9DBA4-9458-E890-827B-FCC58A585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F2F0E9-AFDC-9322-6FE5-252BFE064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986DC0-049D-91A9-285B-E35B0B7DF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599DFE-F2E0-8CB7-335C-058CEAB9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B9F478-7AAD-1085-3457-CD759763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94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CB32D3-3B07-87C3-BA21-6407EAE6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62849B2-DFFE-045B-854A-13052FD439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D3BA21-7BBE-1520-7E0D-4A67620F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87877C-A863-B62F-D99B-698740DB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08CBCE-C18F-1F4C-7433-AC4C3B34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56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5E3EA74-CAAE-CA50-381C-BB606B475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5DA0003-6655-0C24-9821-04D057C17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FBD9E6-3C81-EE2E-B79F-80BAA3387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C09827-9951-7082-961C-ECC08E843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C4038B-7F8A-7FD0-ED23-484D1C8F6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16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68E5B-ED86-4A86-833B-43CC14166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71E9D6-F0DB-B136-FCEB-D31E9AE2B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34FB63-1AE0-2A34-FE64-25E0048DF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08EA3A-82C7-0FC2-414C-3EB3AA76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924517-4EE5-D1BC-EACE-E09AE7FF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9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0BAFF1-E9BB-6F49-B1FF-7B0AE73D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04D49B-9D59-FBAA-AEC2-642863B99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4D2EA3-3D02-340A-22F5-3D4D01C55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C67249-C6F3-EA99-74FA-8D6F5E97A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DF8026-BAD0-E312-3B6D-FFE6A369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11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E88B3B-F6BE-A5C8-B3D0-B1DBC53FC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FF26F7-B20F-7E32-A0E2-08F8741F5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0AB0E0-D8E2-A84D-A06C-62A8F3146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7DB6DF-0AD7-9C17-EE74-203E26537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A643EE-4245-A0A7-459A-D7D5EFC7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43D605-C5AB-2282-BCB2-8ED8191AF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03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D6C0F-25C5-C8B6-F3A3-B8F8E0414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F6A6B7-3726-342A-A089-B4D541261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8DB83D-61F1-58B2-9925-56A56276B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01F9FE6-2F5E-0F44-9557-732AA0FFF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FE8163-8262-4FE3-7E3A-EFE786D13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58D166E-CED6-892C-0462-7EA15F6ED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5EBAD3-FB14-AD55-792C-7EE6A24C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38CFDE-D3C5-DB4B-D504-0CAEAE85C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155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3C4001-A3EF-E47A-5591-8550F766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AA6D9D-60ED-9FDA-EA82-A448FAB32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16858DA-508A-B7E2-2B39-7675E563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BAFB8F-B807-28B5-4EF0-C2517D612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1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B99F157-E0EF-508A-C920-CFA3DF101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1A02010-4200-C863-90D5-6CEF3AC2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DBFBEC-D99E-162A-5D40-A5F65D6B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72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3EC180-42FA-B831-1A30-89CAA925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8744EB-F38A-0812-D6CD-0B4B5D07E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F2795F-504A-CD36-5C3C-E53367959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89206C-355E-693E-9B84-472E2B65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5A10B6-313C-7785-FA35-E64921AA6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69D15E-AEB3-B7C2-AA12-033EE66A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71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84CB14-AB1F-1FB2-4CC2-6CF405EF1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2641F77-865A-926F-B07E-F305132EAE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352A2A-ABCD-0016-3D44-816BF8CE5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CC666F-8E0B-089E-CB6B-E723A5AC3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97959D-CAAF-033A-6A3A-CDE2AFDF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D0B193-6CB2-D1E2-A81F-7AAC38E84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43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8A6881-013E-2E64-4ADC-B95B883EE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B2809A-1A93-EBBC-5B0F-8BEA208BF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D43360-59A1-2293-87F9-7AF50DD08E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D3568-979F-4972-9F4E-5EF6C890165C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D55D36-AA1B-AFE5-4D71-C757A6936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9C6FB8-059A-7E15-4D73-46F7F425E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9C460-D665-493B-BE99-42F3AF158A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71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8C506E-A9DB-EC35-1763-A566BC1B9C69}"/>
              </a:ext>
            </a:extLst>
          </p:cNvPr>
          <p:cNvSpPr txBox="1"/>
          <p:nvPr/>
        </p:nvSpPr>
        <p:spPr>
          <a:xfrm>
            <a:off x="609599" y="4982344"/>
            <a:ext cx="10972800" cy="1304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＜ロゴマークに込めた思い＞</a:t>
            </a: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ハート内の「✓」は、自らの位置をチェック（証明）する、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J-Proof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HF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J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」、自ら一歩踏み出す足、という意味が込められています。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36484F15-3F0B-6447-D710-A943DC4FF6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30BA991-B848-A9C2-5A1C-70451B742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593" y="1614372"/>
            <a:ext cx="5294811" cy="2977153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1FFFDA-1BFE-A645-2405-87AD322AF154}"/>
              </a:ext>
            </a:extLst>
          </p:cNvPr>
          <p:cNvSpPr txBox="1"/>
          <p:nvPr/>
        </p:nvSpPr>
        <p:spPr>
          <a:xfrm>
            <a:off x="1026160" y="392557"/>
            <a:ext cx="10444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800" b="1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J-Proof HF</a:t>
            </a:r>
            <a:r>
              <a:rPr lang="ja-JP" altLang="en-US" sz="2800" b="1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の研究ロゴマークが投票によって決定しました。</a:t>
            </a:r>
          </a:p>
          <a:p>
            <a:pPr algn="ctr"/>
            <a:r>
              <a:rPr lang="zh-CN" altLang="en-US" sz="2000" b="1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投票数：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66/96</a:t>
            </a:r>
            <a:r>
              <a:rPr lang="zh-CN" altLang="en-US" sz="2000" b="1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票（投票率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69%</a:t>
            </a:r>
            <a:r>
              <a:rPr lang="zh-CN" altLang="en-US" sz="2000" b="1" i="0" u="none" strike="noStrike" baseline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 </a:t>
            </a:r>
          </a:p>
        </p:txBody>
      </p:sp>
    </p:spTree>
    <p:extLst>
      <p:ext uri="{BB962C8B-B14F-4D97-AF65-F5344CB8AC3E}">
        <p14:creationId xmlns:p14="http://schemas.microsoft.com/office/powerpoint/2010/main" val="162425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63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弘治 櫻田</dc:creator>
  <cp:lastModifiedBy>Masashi Yamashita</cp:lastModifiedBy>
  <cp:revision>11</cp:revision>
  <dcterms:created xsi:type="dcterms:W3CDTF">2024-02-01T02:50:34Z</dcterms:created>
  <dcterms:modified xsi:type="dcterms:W3CDTF">2024-11-24T01:15:50Z</dcterms:modified>
</cp:coreProperties>
</file>